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3" r:id="rId7"/>
    <p:sldId id="264" r:id="rId8"/>
    <p:sldId id="266" r:id="rId9"/>
    <p:sldId id="267" r:id="rId10"/>
    <p:sldId id="265" r:id="rId11"/>
    <p:sldId id="269" r:id="rId12"/>
    <p:sldId id="268" r:id="rId13"/>
    <p:sldId id="262" r:id="rId14"/>
    <p:sldId id="261" r:id="rId15"/>
    <p:sldId id="270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21/05/2014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404665"/>
            <a:ext cx="7772400" cy="1080120"/>
          </a:xfrm>
        </p:spPr>
        <p:txBody>
          <a:bodyPr/>
          <a:lstStyle/>
          <a:p>
            <a:r>
              <a:rPr lang="es-CO" dirty="0" smtClean="0">
                <a:latin typeface="Algerian" pitchFamily="82" charset="0"/>
              </a:rPr>
              <a:t>QUE MARCO LA DIFERENCIA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59632" y="5805264"/>
            <a:ext cx="6400800" cy="694928"/>
          </a:xfrm>
        </p:spPr>
        <p:txBody>
          <a:bodyPr/>
          <a:lstStyle/>
          <a:p>
            <a:r>
              <a:rPr lang="es-CO" dirty="0" smtClean="0">
                <a:solidFill>
                  <a:srgbClr val="FF0000"/>
                </a:solidFill>
              </a:rPr>
              <a:t>TEXTO: LUC.5:1-9.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996" y="1988840"/>
            <a:ext cx="4608512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Menos"/>
          <p:cNvSpPr/>
          <p:nvPr/>
        </p:nvSpPr>
        <p:spPr>
          <a:xfrm>
            <a:off x="-346228" y="1112168"/>
            <a:ext cx="9793088" cy="457200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564719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dirty="0" smtClean="0">
                <a:solidFill>
                  <a:srgbClr val="FF0000"/>
                </a:solidFill>
              </a:rPr>
              <a:t>Introducción</a:t>
            </a:r>
            <a:endParaRPr lang="es-CO" b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chemeClr val="bg1"/>
                </a:solidFill>
              </a:rPr>
              <a:t>Quizá en tu trabajo, en tus relaciones conyugales, con tus </a:t>
            </a:r>
            <a:r>
              <a:rPr lang="es-CO" b="1" dirty="0">
                <a:solidFill>
                  <a:schemeClr val="bg1"/>
                </a:solidFill>
              </a:rPr>
              <a:t>h</a:t>
            </a:r>
            <a:r>
              <a:rPr lang="es-CO" b="1" dirty="0" smtClean="0">
                <a:solidFill>
                  <a:schemeClr val="bg1"/>
                </a:solidFill>
              </a:rPr>
              <a:t>ijos, con tus amigos, etc. Etc. No has tenido el éxito que esperabas, a pesar de que le has puesto el mayor empeño y dedicación, y has ido de fracaso en fracaso, lo que te tiene desanimado, como se dice en el plano deportivo, a punto de tirar la toalla.</a:t>
            </a:r>
          </a:p>
          <a:p>
            <a:pPr marL="0" indent="0" algn="ctr">
              <a:buNone/>
            </a:pPr>
            <a:endParaRPr lang="es-CO" b="1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chemeClr val="bg1"/>
                </a:solidFill>
              </a:rPr>
              <a:t>O tal vez, en la obra misionera, le hablas del evangelio una y otra vez a tu esposa, hijos, amigos, o a este y al otro sin ningún resultado positivo, a pesar de que tu le muestras con la Biblia los pasajes que apoyan tu punto de vista, pero sin ningún resultado.</a:t>
            </a:r>
            <a:endParaRPr lang="es-CO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4564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O tal vez se han hecho muchas campañas con pastores de aquí y de allá, y al final no hay los resultados esperados.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pregunta es: ¿Cuál es la razón?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Quizá, haya que revisar el método utilizado una y otra </a:t>
            </a:r>
            <a:r>
              <a:rPr lang="es-CO" dirty="0"/>
              <a:t>v</a:t>
            </a:r>
            <a:r>
              <a:rPr lang="es-CO" dirty="0" smtClean="0"/>
              <a:t>ez, para saber en que se esta fallando. Alguien dirá: «la literatura no fue lo suficientemente atractiva, falto publicidad». </a:t>
            </a:r>
          </a:p>
          <a:p>
            <a:pPr marL="0" indent="0" algn="ctr">
              <a:buNone/>
            </a:pPr>
            <a:r>
              <a:rPr lang="es-CO" dirty="0" smtClean="0"/>
              <a:t>Quizá haya que cambiar la metodología, tu dirás: «Es que mi esposa/o, mis hijos, amigos, vecinos, o el pueblo son reacios al Evangelio».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El tema que vamos a estudiar aquí nos da una luz, ¿</a:t>
            </a:r>
            <a:r>
              <a:rPr lang="es-CO" b="1" dirty="0" smtClean="0">
                <a:latin typeface="Agency FB" pitchFamily="34" charset="0"/>
              </a:rPr>
              <a:t>Qué es lo que marca la diferencia, para que tengamos éxito en todas las áreas que hemos mencionado</a:t>
            </a:r>
            <a:r>
              <a:rPr lang="es-CO" dirty="0" smtClean="0"/>
              <a:t>?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66735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Leamos el </a:t>
            </a:r>
            <a:r>
              <a:rPr lang="es-CO" b="1" i="1" dirty="0">
                <a:solidFill>
                  <a:srgbClr val="FF0000"/>
                </a:solidFill>
                <a:latin typeface="Agency FB" pitchFamily="34" charset="0"/>
              </a:rPr>
              <a:t>texto Luc.5:1-9.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dirty="0"/>
              <a:t>Aconteció que estando Jesús junto al Lago de Genesaret</a:t>
            </a:r>
            <a:r>
              <a:rPr lang="es-CO" dirty="0" smtClean="0"/>
              <a:t>, </a:t>
            </a:r>
            <a:r>
              <a:rPr lang="es-CO" dirty="0"/>
              <a:t>el gentío se agolpaba sobre él para </a:t>
            </a:r>
            <a:r>
              <a:rPr lang="es-CO" dirty="0" smtClean="0"/>
              <a:t>oír </a:t>
            </a:r>
            <a:r>
              <a:rPr lang="es-CO" dirty="0"/>
              <a:t>la palabra de </a:t>
            </a:r>
            <a:r>
              <a:rPr lang="es-CO" dirty="0" smtClean="0"/>
              <a:t>Dios. 2 </a:t>
            </a:r>
            <a:r>
              <a:rPr lang="es-CO" dirty="0"/>
              <a:t>Vio dos barcas que estaban cerca de la orilla del lago; los pescadores habían descendido de ellas y lavaban sus </a:t>
            </a:r>
            <a:r>
              <a:rPr lang="es-CO" dirty="0" smtClean="0"/>
              <a:t>redes. 3 </a:t>
            </a:r>
            <a:r>
              <a:rPr lang="es-CO" dirty="0"/>
              <a:t>Entró en una de aquellas barcas, la cual era de Simón y le rogó que la apartara de tierra un poco. Luego, sentándose, enseñaba desde la barca a la multitud. </a:t>
            </a:r>
          </a:p>
          <a:p>
            <a:pPr marL="0" indent="0" algn="ctr">
              <a:buNone/>
            </a:pPr>
            <a:r>
              <a:rPr lang="es-CO" dirty="0" smtClean="0"/>
              <a:t>4 </a:t>
            </a:r>
            <a:r>
              <a:rPr lang="es-CO" dirty="0"/>
              <a:t>Cuando terminó de hablar, dijo a Simón: </a:t>
            </a:r>
            <a:r>
              <a:rPr lang="es-CO" dirty="0" smtClean="0"/>
              <a:t> </a:t>
            </a:r>
            <a:r>
              <a:rPr lang="es-CO" dirty="0"/>
              <a:t>--Boga mar adentro, y echad vuestras redes para pescar. </a:t>
            </a:r>
            <a:r>
              <a:rPr lang="es-CO" dirty="0" smtClean="0"/>
              <a:t> 5 </a:t>
            </a:r>
            <a:r>
              <a:rPr lang="es-CO" dirty="0"/>
              <a:t>Respondiendo Simón, le dijo: </a:t>
            </a:r>
            <a:r>
              <a:rPr lang="es-CO" dirty="0" smtClean="0"/>
              <a:t> </a:t>
            </a:r>
            <a:r>
              <a:rPr lang="es-CO" dirty="0"/>
              <a:t>--Maestro, toda la noche hemos estado trabajando y nada hemos pescado; pero en tu palabra echaré la red. </a:t>
            </a:r>
            <a:r>
              <a:rPr lang="es-CO" dirty="0" smtClean="0"/>
              <a:t>6 </a:t>
            </a:r>
            <a:r>
              <a:rPr lang="es-CO" dirty="0"/>
              <a:t>Cuando lo hicieron, recogieron tal cantidad de peces que su red se rompía</a:t>
            </a:r>
            <a:r>
              <a:rPr lang="es-CO" dirty="0" smtClean="0"/>
              <a:t>. </a:t>
            </a:r>
            <a:endParaRPr lang="es-CO" dirty="0"/>
          </a:p>
          <a:p>
            <a:pPr marL="0" indent="0" algn="ctr">
              <a:buNone/>
            </a:pPr>
            <a:r>
              <a:rPr lang="es-CO" dirty="0"/>
              <a:t>7 Entonces hicieron señas a los compañeros que estaban en la otra barca para que acudieran a ayudarlos. Ellos vinieron y llenaron ambas barcas, de tal manera que se hundían. </a:t>
            </a:r>
            <a:r>
              <a:rPr lang="es-CO" dirty="0" smtClean="0"/>
              <a:t> 8 </a:t>
            </a:r>
            <a:r>
              <a:rPr lang="es-CO" dirty="0"/>
              <a:t>Viendo esto Simón Pedro, cayó de rodillas ante Jesús, diciendo: </a:t>
            </a:r>
            <a:r>
              <a:rPr lang="es-CO" dirty="0" smtClean="0"/>
              <a:t>--</a:t>
            </a:r>
            <a:r>
              <a:rPr lang="es-CO" dirty="0"/>
              <a:t>Apártate de mí, Señor, porque soy hombre pecador. </a:t>
            </a:r>
            <a:r>
              <a:rPr lang="es-CO" dirty="0" smtClean="0"/>
              <a:t> 9 </a:t>
            </a:r>
            <a:r>
              <a:rPr lang="es-CO" dirty="0"/>
              <a:t>Por la pesca que habían hecho, el temor se había apoderado de él y de todos los que estaban con él, </a:t>
            </a:r>
          </a:p>
        </p:txBody>
      </p:sp>
    </p:spTree>
    <p:extLst>
      <p:ext uri="{BB962C8B-B14F-4D97-AF65-F5344CB8AC3E}">
        <p14:creationId xmlns:p14="http://schemas.microsoft.com/office/powerpoint/2010/main" val="17883129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En la narración de esta etapa de la obra de evangelización </a:t>
            </a:r>
            <a:r>
              <a:rPr lang="es-CO" dirty="0"/>
              <a:t>d</a:t>
            </a:r>
            <a:r>
              <a:rPr lang="es-CO" dirty="0" smtClean="0"/>
              <a:t>el Señor, Pedro y sus compañeros de pesca, no estaban muy interesados en lo que Jesús enseñaba, porque estaban ocupados en su trabajo, «lavaban sus redes»</a:t>
            </a:r>
          </a:p>
          <a:p>
            <a:pPr marL="0" indent="0" algn="ctr">
              <a:buNone/>
            </a:pPr>
            <a:r>
              <a:rPr lang="es-CO" dirty="0" smtClean="0"/>
              <a:t>A la orden del Señor</a:t>
            </a:r>
            <a:r>
              <a:rPr lang="es-CO" dirty="0"/>
              <a:t>, </a:t>
            </a:r>
            <a:r>
              <a:rPr lang="es-CO" dirty="0" smtClean="0"/>
              <a:t>«</a:t>
            </a:r>
            <a:r>
              <a:rPr lang="es-CO" b="1" dirty="0" smtClean="0">
                <a:latin typeface="Agency FB" pitchFamily="34" charset="0"/>
              </a:rPr>
              <a:t>Boga </a:t>
            </a:r>
            <a:r>
              <a:rPr lang="es-CO" b="1" dirty="0">
                <a:latin typeface="Agency FB" pitchFamily="34" charset="0"/>
              </a:rPr>
              <a:t>mar adentro, y echad vuestras redes para </a:t>
            </a:r>
            <a:r>
              <a:rPr lang="es-CO" b="1" dirty="0" smtClean="0">
                <a:latin typeface="Agency FB" pitchFamily="34" charset="0"/>
              </a:rPr>
              <a:t>pescar</a:t>
            </a:r>
            <a:r>
              <a:rPr lang="es-CO" dirty="0" smtClean="0"/>
              <a:t>». A lo cual, Pedro responde: «</a:t>
            </a:r>
            <a:r>
              <a:rPr lang="es-CO" b="1" dirty="0" smtClean="0">
                <a:latin typeface="Agency FB" pitchFamily="34" charset="0"/>
              </a:rPr>
              <a:t>Maestro</a:t>
            </a:r>
            <a:r>
              <a:rPr lang="es-CO" b="1" dirty="0">
                <a:latin typeface="Agency FB" pitchFamily="34" charset="0"/>
              </a:rPr>
              <a:t>, toda la noche hemos estado trabajando y nada hemos </a:t>
            </a:r>
            <a:r>
              <a:rPr lang="es-CO" b="1" dirty="0" smtClean="0">
                <a:latin typeface="Agency FB" pitchFamily="34" charset="0"/>
              </a:rPr>
              <a:t>pescado</a:t>
            </a:r>
            <a:r>
              <a:rPr lang="es-CO" dirty="0"/>
              <a:t>». Pedro, un pescador de experiencia, quizá piensa: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este no es </a:t>
            </a:r>
            <a:r>
              <a:rPr lang="es-CO" dirty="0">
                <a:latin typeface="Agency FB" pitchFamily="34" charset="0"/>
              </a:rPr>
              <a:t>mas que un predicador, y de pazca no sabe nada, como me va a enseñar a mi, la hora y el lugar para </a:t>
            </a:r>
            <a:r>
              <a:rPr lang="es-CO" dirty="0" smtClean="0">
                <a:latin typeface="Agency FB" pitchFamily="34" charset="0"/>
              </a:rPr>
              <a:t>pescar</a:t>
            </a:r>
            <a:r>
              <a:rPr lang="es-CO" dirty="0" smtClean="0"/>
              <a:t>».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6820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60648"/>
            <a:ext cx="8712968" cy="64087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También responde: «</a:t>
            </a:r>
            <a:r>
              <a:rPr lang="es-CO" dirty="0" smtClean="0">
                <a:latin typeface="Agency FB" pitchFamily="34" charset="0"/>
              </a:rPr>
              <a:t>en este mismo lugar pasamos horas y horas echando las redes, con la ilusión de que obtuviésemos una buena pesca para no llegar a nuestros hogares sin nada</a:t>
            </a:r>
            <a:r>
              <a:rPr lang="es-CO" dirty="0" smtClean="0"/>
              <a:t>», «</a:t>
            </a:r>
            <a:r>
              <a:rPr lang="es-CO" b="1" u="sng" dirty="0" smtClean="0">
                <a:latin typeface="Agency FB" pitchFamily="34" charset="0"/>
              </a:rPr>
              <a:t>pero </a:t>
            </a:r>
            <a:r>
              <a:rPr lang="es-CO" b="1" u="sng" dirty="0">
                <a:latin typeface="Agency FB" pitchFamily="34" charset="0"/>
              </a:rPr>
              <a:t>en tu palabra echaré la red</a:t>
            </a:r>
            <a:r>
              <a:rPr lang="es-CO" u="sng" dirty="0">
                <a:latin typeface="Agency FB" pitchFamily="34" charset="0"/>
              </a:rPr>
              <a:t>. 6 </a:t>
            </a:r>
            <a:r>
              <a:rPr lang="es-CO" b="1" u="sng" dirty="0">
                <a:latin typeface="Agency FB" pitchFamily="34" charset="0"/>
              </a:rPr>
              <a:t>Cuando lo hicieron</a:t>
            </a:r>
            <a:r>
              <a:rPr lang="es-CO" u="sng" dirty="0">
                <a:latin typeface="Agency FB" pitchFamily="34" charset="0"/>
              </a:rPr>
              <a:t>, recogieron tal cantidad de peces que su red se </a:t>
            </a:r>
            <a:r>
              <a:rPr lang="es-CO" u="sng" dirty="0" smtClean="0">
                <a:latin typeface="Agency FB" pitchFamily="34" charset="0"/>
              </a:rPr>
              <a:t>rompía</a:t>
            </a:r>
            <a:r>
              <a:rPr lang="es-CO" dirty="0" smtClean="0"/>
              <a:t>». </a:t>
            </a: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/>
              <a:t>7 </a:t>
            </a:r>
            <a:r>
              <a:rPr lang="es-CO" dirty="0">
                <a:latin typeface="Agency FB" pitchFamily="34" charset="0"/>
              </a:rPr>
              <a:t>Entonces hicieron señas a los compañeros que estaban en la otra barca para que acudieran a ayudarlos. Ellos vinieron y llenaron ambas barcas, de tal manera que se hundían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Note que el </a:t>
            </a:r>
            <a:r>
              <a:rPr lang="es-CO" dirty="0"/>
              <a:t>mar era el mismo, la barca la misma, las redes las mismas y los mismos pescadores.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Entonces: ¿</a:t>
            </a:r>
            <a:r>
              <a:rPr lang="es-CO" b="1" dirty="0" smtClean="0">
                <a:solidFill>
                  <a:srgbClr val="FF0000"/>
                </a:solidFill>
              </a:rPr>
              <a:t>Que marcó la diferencia</a:t>
            </a:r>
            <a:r>
              <a:rPr lang="es-CO" dirty="0" smtClean="0"/>
              <a:t>?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467287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Pedro y sus compañeros habían pescado toda la noche confiando en su experiencia y sus capacidades. Pero ahora Jesús estaba con ellos </a:t>
            </a:r>
            <a:r>
              <a:rPr lang="es-CO" dirty="0"/>
              <a:t>e</a:t>
            </a:r>
            <a:r>
              <a:rPr lang="es-CO" dirty="0" smtClean="0"/>
              <a:t>n la barca, </a:t>
            </a:r>
            <a:r>
              <a:rPr lang="es-CO" dirty="0"/>
              <a:t>l</a:t>
            </a:r>
            <a:r>
              <a:rPr lang="es-CO" dirty="0" smtClean="0"/>
              <a:t>a </a:t>
            </a:r>
            <a:r>
              <a:rPr lang="es-CO" dirty="0"/>
              <a:t>diferencia </a:t>
            </a:r>
            <a:r>
              <a:rPr lang="es-CO" dirty="0" smtClean="0"/>
              <a:t>consistía en </a:t>
            </a:r>
            <a:r>
              <a:rPr lang="es-CO" dirty="0"/>
              <a:t>la </a:t>
            </a:r>
            <a:r>
              <a:rPr lang="es-CO" dirty="0" smtClean="0"/>
              <a:t>presencia </a:t>
            </a:r>
            <a:r>
              <a:rPr lang="es-CO" dirty="0"/>
              <a:t>de </a:t>
            </a:r>
            <a:r>
              <a:rPr lang="es-CO" dirty="0" smtClean="0"/>
              <a:t>Jesús.</a:t>
            </a:r>
          </a:p>
          <a:p>
            <a:pPr marL="0" indent="0" algn="ctr">
              <a:buNone/>
            </a:pPr>
            <a:r>
              <a:rPr lang="es-CO" dirty="0" smtClean="0"/>
              <a:t>Pero aún más que eso, de nada hubiera servido que Jesús estuviese allí, si no se hubiera obedecido toda su Palabra, pues hasta ese momento se había obedecido </a:t>
            </a:r>
            <a:r>
              <a:rPr lang="es-CO" dirty="0"/>
              <a:t>una parte</a:t>
            </a:r>
            <a:r>
              <a:rPr lang="es-CO" dirty="0" smtClean="0"/>
              <a:t>: «</a:t>
            </a:r>
            <a:r>
              <a:rPr lang="es-CO" b="1" dirty="0" smtClean="0"/>
              <a:t>Bogar </a:t>
            </a:r>
            <a:r>
              <a:rPr lang="es-CO" b="1" dirty="0"/>
              <a:t>mar </a:t>
            </a:r>
            <a:r>
              <a:rPr lang="es-CO" b="1" dirty="0" smtClean="0"/>
              <a:t>adentro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Para tener el éxito deseado, y no quedarse en la mitad del camino, había que obedecer </a:t>
            </a:r>
            <a:r>
              <a:rPr lang="es-CO" b="1" u="sng" dirty="0" smtClean="0"/>
              <a:t>toda</a:t>
            </a:r>
            <a:r>
              <a:rPr lang="es-CO" dirty="0" smtClean="0"/>
              <a:t> la orden de Jesús.</a:t>
            </a:r>
          </a:p>
          <a:p>
            <a:pPr marL="0" indent="0" algn="ctr">
              <a:buNone/>
            </a:pPr>
            <a:r>
              <a:rPr lang="es-CO" dirty="0" smtClean="0"/>
              <a:t>Por eso Pedro dice: </a:t>
            </a:r>
            <a:r>
              <a:rPr lang="es-CO" dirty="0"/>
              <a:t> ¡</a:t>
            </a:r>
            <a:r>
              <a:rPr lang="es-CO" b="1" dirty="0"/>
              <a:t>En tu nombre echaré la red</a:t>
            </a:r>
            <a:r>
              <a:rPr lang="es-CO" dirty="0"/>
              <a:t>!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gran diferencia consistió en que Jesús estaba con ellos, y se obedeció toda la orden: «</a:t>
            </a:r>
            <a:r>
              <a:rPr lang="es-CO" b="1" dirty="0" smtClean="0"/>
              <a:t>Bogar </a:t>
            </a:r>
            <a:r>
              <a:rPr lang="es-CO" b="1" dirty="0"/>
              <a:t>mar adentro, y echad vuestras redes para </a:t>
            </a:r>
            <a:r>
              <a:rPr lang="es-CO" b="1" dirty="0" smtClean="0"/>
              <a:t>pescar</a:t>
            </a:r>
            <a:r>
              <a:rPr lang="es-CO" dirty="0" smtClean="0"/>
              <a:t>». Aunque no veía ninguna posibilidad de obtener una pesca, Pedro obedeció.</a:t>
            </a:r>
          </a:p>
        </p:txBody>
      </p:sp>
    </p:spTree>
    <p:extLst>
      <p:ext uri="{BB962C8B-B14F-4D97-AF65-F5344CB8AC3E}">
        <p14:creationId xmlns:p14="http://schemas.microsoft.com/office/powerpoint/2010/main" val="2587773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08712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El texto dice</a:t>
            </a:r>
            <a:r>
              <a:rPr lang="es-CO" dirty="0"/>
              <a:t>: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Cuando </a:t>
            </a:r>
            <a:r>
              <a:rPr lang="es-CO" dirty="0">
                <a:latin typeface="Agency FB" pitchFamily="34" charset="0"/>
              </a:rPr>
              <a:t>lo hicieron, recogieron tal cantidad de peces que su red se rompía. </a:t>
            </a:r>
            <a:r>
              <a:rPr lang="es-CO" dirty="0" smtClean="0">
                <a:latin typeface="Agency FB" pitchFamily="34" charset="0"/>
              </a:rPr>
              <a:t>7 </a:t>
            </a:r>
            <a:r>
              <a:rPr lang="es-CO" dirty="0">
                <a:latin typeface="Agency FB" pitchFamily="34" charset="0"/>
              </a:rPr>
              <a:t>Entonces hicieron señas a los compañeros que estaban en la otra barca para que acudieran a ayudarlos. Ellos vinieron y llenaron ambas barcas, de tal manera que se </a:t>
            </a:r>
            <a:r>
              <a:rPr lang="es-CO" dirty="0" smtClean="0">
                <a:latin typeface="Agency FB" pitchFamily="34" charset="0"/>
              </a:rPr>
              <a:t>hundían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r>
              <a:rPr lang="es-CO" dirty="0" smtClean="0"/>
              <a:t>Note que de nada sirve escuchar la orden de Jesús, o que Él estuviese en la barca tan cerca de ellos si no se le obedece; el texto dice: «</a:t>
            </a:r>
            <a:r>
              <a:rPr lang="es-CO" b="1" dirty="0" smtClean="0">
                <a:latin typeface="Agency FB" pitchFamily="34" charset="0"/>
              </a:rPr>
              <a:t>Cuando </a:t>
            </a:r>
            <a:r>
              <a:rPr lang="es-CO" b="1" dirty="0">
                <a:latin typeface="Agency FB" pitchFamily="34" charset="0"/>
              </a:rPr>
              <a:t>lo </a:t>
            </a:r>
            <a:r>
              <a:rPr lang="es-CO" b="1" dirty="0" smtClean="0">
                <a:latin typeface="Agency FB" pitchFamily="34" charset="0"/>
              </a:rPr>
              <a:t>hicieron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r>
              <a:rPr lang="es-CO" dirty="0"/>
              <a:t>Leamos </a:t>
            </a:r>
            <a:r>
              <a:rPr lang="es-CO" dirty="0">
                <a:solidFill>
                  <a:srgbClr val="FF0000"/>
                </a:solidFill>
              </a:rPr>
              <a:t>(Mat.7:24-27). </a:t>
            </a:r>
            <a:r>
              <a:rPr lang="es-CO" dirty="0" smtClean="0"/>
              <a:t>Jesús dice: «</a:t>
            </a:r>
            <a:r>
              <a:rPr lang="es-CO" dirty="0" smtClean="0">
                <a:latin typeface="Agency FB" pitchFamily="34" charset="0"/>
              </a:rPr>
              <a:t>Cualquiera</a:t>
            </a:r>
            <a:r>
              <a:rPr lang="es-CO" dirty="0">
                <a:latin typeface="Agency FB" pitchFamily="34" charset="0"/>
              </a:rPr>
              <a:t>, pues, que oye estas mis palabras, y las hace, le compararé a un hombre prudente, que edificó su casa sobre la roca. </a:t>
            </a:r>
            <a:r>
              <a:rPr lang="es-CO" dirty="0" smtClean="0">
                <a:latin typeface="Agency FB" pitchFamily="34" charset="0"/>
              </a:rPr>
              <a:t>25 </a:t>
            </a:r>
            <a:r>
              <a:rPr lang="es-CO" dirty="0">
                <a:latin typeface="Agency FB" pitchFamily="34" charset="0"/>
              </a:rPr>
              <a:t>Y descendió lluvia, y vinieron ríos, y soplaron vientos, y golpearon contra aquella casa; y no cayó, porque estaba fundada sobre la roca. </a:t>
            </a:r>
          </a:p>
          <a:p>
            <a:pPr marL="0" indent="0" algn="ctr">
              <a:buNone/>
            </a:pPr>
            <a:r>
              <a:rPr lang="es-CO" dirty="0">
                <a:latin typeface="Agency FB" pitchFamily="34" charset="0"/>
              </a:rPr>
              <a:t>26 Y todo el que oye estas mis palabras y no las hace, será comparado al hombre insensato, que edificó su casa sobre la arena; </a:t>
            </a:r>
            <a:r>
              <a:rPr lang="es-CO" dirty="0" smtClean="0">
                <a:latin typeface="Agency FB" pitchFamily="34" charset="0"/>
              </a:rPr>
              <a:t>27 </a:t>
            </a:r>
            <a:r>
              <a:rPr lang="es-CO" dirty="0">
                <a:latin typeface="Agency FB" pitchFamily="34" charset="0"/>
              </a:rPr>
              <a:t>y descendió lluvia, y vinieron ríos, y soplaron vientos, y dieron con ímpetu contra aquella casa; y cayó; y fue grande su </a:t>
            </a:r>
            <a:r>
              <a:rPr lang="es-CO" dirty="0" smtClean="0">
                <a:latin typeface="Agency FB" pitchFamily="34" charset="0"/>
              </a:rPr>
              <a:t>ruina</a:t>
            </a:r>
            <a:r>
              <a:rPr lang="es-CO" dirty="0" smtClean="0"/>
              <a:t>».  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4821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23928" y="404664"/>
            <a:ext cx="4896544" cy="2686025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También encontramos lo que </a:t>
            </a:r>
            <a:r>
              <a:rPr lang="es-CO" dirty="0" smtClean="0"/>
              <a:t>dice </a:t>
            </a:r>
            <a:r>
              <a:rPr lang="es-CO" dirty="0" smtClean="0">
                <a:solidFill>
                  <a:srgbClr val="FF0000"/>
                </a:solidFill>
              </a:rPr>
              <a:t>(Luc.11:27,28</a:t>
            </a:r>
            <a:r>
              <a:rPr lang="es-CO" dirty="0">
                <a:solidFill>
                  <a:srgbClr val="FF0000"/>
                </a:solidFill>
              </a:rPr>
              <a:t>), </a:t>
            </a:r>
            <a:r>
              <a:rPr lang="es-CO" dirty="0"/>
              <a:t>Mientras él decía estas cosas, aconteció que una mujer de entre la multitud levantó la voz y le dijo: —¡</a:t>
            </a:r>
            <a:r>
              <a:rPr lang="es-CO" dirty="0">
                <a:latin typeface="Agency FB" pitchFamily="34" charset="0"/>
              </a:rPr>
              <a:t>Bienaventurado el vientre que te llevó y los pechos que </a:t>
            </a:r>
            <a:r>
              <a:rPr lang="es-CO" dirty="0" smtClean="0">
                <a:latin typeface="Agency FB" pitchFamily="34" charset="0"/>
              </a:rPr>
              <a:t>mamaste</a:t>
            </a:r>
            <a:r>
              <a:rPr lang="es-CO" dirty="0" smtClean="0"/>
              <a:t>!.</a:t>
            </a:r>
            <a:endParaRPr lang="es-CO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3528392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3568" y="4562935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dirty="0"/>
              <a:t>28 Y él dijo: —</a:t>
            </a:r>
            <a:r>
              <a:rPr lang="es-CO" sz="2800" dirty="0">
                <a:latin typeface="Agency FB" pitchFamily="34" charset="0"/>
              </a:rPr>
              <a:t>Más bien, bienaventurados son los que oyen la palabra de Dios y la guardan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568" y="3645024"/>
            <a:ext cx="3275756" cy="2952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884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74136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Además el texto dice que «</a:t>
            </a:r>
            <a:r>
              <a:rPr lang="es-CO" sz="2800" b="1" dirty="0" smtClean="0">
                <a:latin typeface="Agency FB" pitchFamily="34" charset="0"/>
                <a:cs typeface="Aharoni" pitchFamily="2" charset="-79"/>
              </a:rPr>
              <a:t>arreglaban sus redes</a:t>
            </a:r>
            <a:r>
              <a:rPr lang="es-CO" dirty="0" smtClean="0"/>
              <a:t>». Para tenerlas listas para la próxima pesca. </a:t>
            </a:r>
          </a:p>
          <a:p>
            <a:pPr marL="0" indent="0" algn="ctr">
              <a:buNone/>
            </a:pPr>
            <a:r>
              <a:rPr lang="es-CO" dirty="0" smtClean="0"/>
              <a:t>Así este trasnochado, cansado y con hambre, antes de satisfacer sus necesidades,  saca tiempo para limpiar sus redes, porque si no se limpian se pudren, es el decir de un buen pescador. </a:t>
            </a:r>
          </a:p>
          <a:p>
            <a:pPr marL="0" indent="0" algn="ctr">
              <a:buNone/>
            </a:pPr>
            <a:r>
              <a:rPr lang="es-CO" dirty="0" smtClean="0"/>
              <a:t>¿Por qué lo hacen? Porque de ellas depende su vida y la de sus familias.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Así como los pescadores durante el trajinar de la pesca, a las redes se les adherían hojas, chamizas, barro y de pronto sufrían una perforación en las mallas lo que hacía necesario una limpieza, y remendarlas, de la misma forma el cristiano, durante el trajinar del día ensucia su vida espiritual, lo que hace necesario arreglar las cosas con su prójimo y también con Dios. </a:t>
            </a:r>
          </a:p>
        </p:txBody>
      </p:sp>
    </p:spTree>
    <p:extLst>
      <p:ext uri="{BB962C8B-B14F-4D97-AF65-F5344CB8AC3E}">
        <p14:creationId xmlns:p14="http://schemas.microsoft.com/office/powerpoint/2010/main" val="556392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457121"/>
            <a:ext cx="5338936" cy="2952328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Mat.5:23,24</a:t>
            </a:r>
            <a:r>
              <a:rPr lang="es-CO" dirty="0" smtClean="0"/>
              <a:t>. Dice</a:t>
            </a:r>
            <a:r>
              <a:rPr lang="es-CO" dirty="0"/>
              <a:t>: "</a:t>
            </a:r>
            <a:r>
              <a:rPr lang="es-CO" dirty="0">
                <a:latin typeface="Agency FB" pitchFamily="34" charset="0"/>
              </a:rPr>
              <a:t>Por tanto, si has traído tu ofrenda al altar y allí te acuerdas de que tu hermano tiene algo contra </a:t>
            </a:r>
            <a:r>
              <a:rPr lang="es-CO" dirty="0" smtClean="0">
                <a:latin typeface="Agency FB" pitchFamily="34" charset="0"/>
              </a:rPr>
              <a:t>ti </a:t>
            </a:r>
            <a:r>
              <a:rPr lang="es-CO" dirty="0">
                <a:latin typeface="Agency FB" pitchFamily="34" charset="0"/>
              </a:rPr>
              <a:t>deja tu ofrenda allí delante del altar, y </a:t>
            </a:r>
            <a:r>
              <a:rPr lang="es-CO" dirty="0" smtClean="0">
                <a:latin typeface="Agency FB" pitchFamily="34" charset="0"/>
              </a:rPr>
              <a:t>ve, </a:t>
            </a:r>
            <a:r>
              <a:rPr lang="es-CO" dirty="0">
                <a:latin typeface="Agency FB" pitchFamily="34" charset="0"/>
              </a:rPr>
              <a:t>reconcíliate primero con tu hermano, y entonces vuelve y ofrece tu </a:t>
            </a:r>
            <a:r>
              <a:rPr lang="es-CO" dirty="0" smtClean="0">
                <a:latin typeface="Agency FB" pitchFamily="34" charset="0"/>
              </a:rPr>
              <a:t>ofrenda</a:t>
            </a:r>
            <a:r>
              <a:rPr lang="es-CO" dirty="0" smtClean="0"/>
              <a:t>».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187624" y="4293096"/>
            <a:ext cx="64807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>
                <a:solidFill>
                  <a:srgbClr val="FF0000"/>
                </a:solidFill>
              </a:rPr>
              <a:t>Si no lo haces, tu «pesca» será un fracaso. Según Dios, esta es la única forma de mantener </a:t>
            </a:r>
            <a:r>
              <a:rPr lang="es-CO" sz="2800" dirty="0">
                <a:solidFill>
                  <a:srgbClr val="FF0000"/>
                </a:solidFill>
              </a:rPr>
              <a:t>las «redes» limpias, para obtener una abundante </a:t>
            </a:r>
            <a:r>
              <a:rPr lang="es-CO" sz="2800" dirty="0" smtClean="0">
                <a:solidFill>
                  <a:srgbClr val="FF0000"/>
                </a:solidFill>
              </a:rPr>
              <a:t>«pesca» espiritual, debes estar en buenas relaciones con tu prójimo. </a:t>
            </a:r>
            <a:endParaRPr lang="es-CO" sz="28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61845"/>
            <a:ext cx="2973710" cy="3367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300192" y="3598606"/>
            <a:ext cx="26642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Lea 1Ped.3:7.</a:t>
            </a:r>
          </a:p>
        </p:txBody>
      </p:sp>
    </p:spTree>
    <p:extLst>
      <p:ext uri="{BB962C8B-B14F-4D97-AF65-F5344CB8AC3E}">
        <p14:creationId xmlns:p14="http://schemas.microsoft.com/office/powerpoint/2010/main" val="238106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1512168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/>
              <a:t>P</a:t>
            </a:r>
            <a:r>
              <a:rPr lang="es-CO" dirty="0" smtClean="0"/>
              <a:t>ara </a:t>
            </a:r>
            <a:r>
              <a:rPr lang="es-CO" dirty="0"/>
              <a:t>tener éxito en la obra misionera </a:t>
            </a:r>
            <a:r>
              <a:rPr lang="es-CO" dirty="0" smtClean="0"/>
              <a:t>sea necesario </a:t>
            </a:r>
            <a:r>
              <a:rPr lang="es-CO" dirty="0"/>
              <a:t>cambiar los métodos de evangelismo.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619376" y="1809244"/>
            <a:ext cx="380316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Al principio </a:t>
            </a:r>
          </a:p>
          <a:p>
            <a:pPr algn="ctr"/>
            <a:r>
              <a:rPr lang="es-CO" sz="2800" dirty="0"/>
              <a:t>s</a:t>
            </a:r>
            <a:r>
              <a:rPr lang="es-CO" sz="2800" dirty="0" smtClean="0"/>
              <a:t>in la Biblia. </a:t>
            </a:r>
          </a:p>
          <a:p>
            <a:pPr algn="ctr"/>
            <a:r>
              <a:rPr lang="es-CO" sz="2800" dirty="0"/>
              <a:t>E</a:t>
            </a:r>
            <a:r>
              <a:rPr lang="es-CO" sz="2800" dirty="0" smtClean="0"/>
              <a:t>n </a:t>
            </a:r>
            <a:r>
              <a:rPr lang="es-CO" sz="2800" dirty="0"/>
              <a:t>su lugar, llevar amor, arroz, pan, ayuda al pobre, al necesitado, tratar en lo </a:t>
            </a:r>
            <a:r>
              <a:rPr lang="es-CO" sz="2800" dirty="0" smtClean="0"/>
              <a:t>posible de </a:t>
            </a:r>
            <a:r>
              <a:rPr lang="es-CO" sz="2800" dirty="0"/>
              <a:t>resolver sus necesidades, y las personas notarán la diferencia, y los resultados fluirán.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77072"/>
            <a:ext cx="2619375" cy="204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544" y="2276872"/>
            <a:ext cx="2466975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264" y="4274378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848"/>
            <a:ext cx="2619376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45718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324036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Luc.5.10,</a:t>
            </a:r>
            <a:r>
              <a:rPr lang="es-CO" dirty="0" smtClean="0"/>
              <a:t> Jesús </a:t>
            </a:r>
            <a:r>
              <a:rPr lang="es-CO" dirty="0"/>
              <a:t>dijo a Simón: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No </a:t>
            </a:r>
            <a:r>
              <a:rPr lang="es-CO" dirty="0">
                <a:latin typeface="Agency FB" pitchFamily="34" charset="0"/>
              </a:rPr>
              <a:t>temas; desde ahora serás pescador de </a:t>
            </a:r>
            <a:r>
              <a:rPr lang="es-CO" dirty="0" smtClean="0">
                <a:latin typeface="Agency FB" pitchFamily="34" charset="0"/>
              </a:rPr>
              <a:t>hombres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r>
              <a:rPr lang="es-CO" dirty="0" smtClean="0"/>
              <a:t>Así como Pedro y sus compañeros de pesca, fueron transformados de </a:t>
            </a:r>
            <a:r>
              <a:rPr lang="es-CO" dirty="0" smtClean="0"/>
              <a:t>pescadores </a:t>
            </a:r>
            <a:r>
              <a:rPr lang="es-CO" dirty="0" smtClean="0"/>
              <a:t>de peces, en «redes» para pescar hombres en ese </a:t>
            </a:r>
            <a:r>
              <a:rPr lang="es-CO" dirty="0" smtClean="0"/>
              <a:t>tiempo; </a:t>
            </a:r>
            <a:r>
              <a:rPr lang="es-CO" dirty="0" smtClean="0"/>
              <a:t>nosotros </a:t>
            </a:r>
            <a:r>
              <a:rPr lang="es-CO" dirty="0" smtClean="0"/>
              <a:t>también </a:t>
            </a:r>
            <a:r>
              <a:rPr lang="es-CO" dirty="0" smtClean="0"/>
              <a:t>somos las «redes» de Dios, para terminar la </a:t>
            </a:r>
            <a:r>
              <a:rPr lang="es-CO" dirty="0" smtClean="0"/>
              <a:t>evangelización </a:t>
            </a:r>
            <a:r>
              <a:rPr lang="es-CO" dirty="0" smtClean="0"/>
              <a:t>del </a:t>
            </a:r>
            <a:r>
              <a:rPr lang="es-CO" dirty="0" smtClean="0"/>
              <a:t>mundo en este tiempo.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179512" y="3933056"/>
            <a:ext cx="60486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Por tanto, debemos estar limpios para tener éxito en la pesca espiritual tal como lo hicieron los discípulos entes del Pentecostés, se reconciliaron entre si, y con Dios de tal forma que «</a:t>
            </a:r>
            <a:r>
              <a:rPr lang="es-CO" sz="2400" dirty="0">
                <a:solidFill>
                  <a:srgbClr val="FF0000"/>
                </a:solidFill>
                <a:latin typeface="Agency FB" pitchFamily="34" charset="0"/>
              </a:rPr>
              <a:t>Cuando llegó el día de Pentecostés, estaban todos unánimes en un mismo lugar</a:t>
            </a:r>
            <a:r>
              <a:rPr lang="es-CO" sz="2400" dirty="0">
                <a:solidFill>
                  <a:srgbClr val="FF0000"/>
                </a:solidFill>
              </a:rPr>
              <a:t>», </a:t>
            </a:r>
            <a:r>
              <a:rPr lang="es-CO" sz="2400" dirty="0"/>
              <a:t>(Hech.2:1).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933056"/>
            <a:ext cx="2736304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7666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5400" b="1" dirty="0" smtClean="0">
                <a:solidFill>
                  <a:srgbClr val="FF0000"/>
                </a:solidFill>
              </a:rPr>
              <a:t>Conclusión</a:t>
            </a:r>
            <a:endParaRPr lang="es-CO" sz="5400" b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Recuerda, el texto dice: «</a:t>
            </a:r>
            <a:r>
              <a:rPr lang="es-CO" b="1" dirty="0" smtClean="0">
                <a:latin typeface="Agency FB" pitchFamily="34" charset="0"/>
              </a:rPr>
              <a:t>Cuando lo hicieron, </a:t>
            </a:r>
            <a:r>
              <a:rPr lang="es-CO" b="1" dirty="0">
                <a:latin typeface="Agency FB" pitchFamily="34" charset="0"/>
              </a:rPr>
              <a:t>recogieron tal cantidad de peces que su red se </a:t>
            </a:r>
            <a:r>
              <a:rPr lang="es-CO" b="1" dirty="0" smtClean="0">
                <a:latin typeface="Agency FB" pitchFamily="34" charset="0"/>
              </a:rPr>
              <a:t>rompía</a:t>
            </a:r>
            <a:r>
              <a:rPr lang="es-CO" dirty="0" smtClean="0"/>
              <a:t>». </a:t>
            </a:r>
          </a:p>
          <a:p>
            <a:pPr marL="0" indent="0" algn="ctr">
              <a:buNone/>
            </a:pPr>
            <a:r>
              <a:rPr lang="es-CO" dirty="0" smtClean="0"/>
              <a:t>Lo que quiere decir que, de </a:t>
            </a:r>
            <a:r>
              <a:rPr lang="es-CO" dirty="0" smtClean="0"/>
              <a:t>nada sirve que </a:t>
            </a:r>
            <a:r>
              <a:rPr lang="es-CO" dirty="0" smtClean="0"/>
              <a:t>nosotros</a:t>
            </a:r>
            <a:r>
              <a:rPr lang="es-CO" dirty="0" smtClean="0"/>
              <a:t> sepamos </a:t>
            </a:r>
            <a:r>
              <a:rPr lang="es-CO" dirty="0" smtClean="0"/>
              <a:t>estas cosas pero si no </a:t>
            </a:r>
            <a:r>
              <a:rPr lang="es-CO" dirty="0" smtClean="0"/>
              <a:t>obedecemos, nos </a:t>
            </a:r>
            <a:r>
              <a:rPr lang="es-CO" dirty="0" smtClean="0"/>
              <a:t>sucederá lo dicho por Cristo en </a:t>
            </a:r>
            <a:r>
              <a:rPr lang="es-CO" dirty="0" smtClean="0">
                <a:solidFill>
                  <a:srgbClr val="FF0000"/>
                </a:solidFill>
              </a:rPr>
              <a:t>(Mat.7:24-27</a:t>
            </a:r>
            <a:r>
              <a:rPr lang="es-CO" dirty="0" smtClean="0">
                <a:solidFill>
                  <a:srgbClr val="FF0000"/>
                </a:solidFill>
              </a:rPr>
              <a:t>).</a:t>
            </a:r>
          </a:p>
          <a:p>
            <a:pPr marL="0" indent="0" algn="ctr">
              <a:buNone/>
            </a:pPr>
            <a:r>
              <a:rPr lang="es-CO" dirty="0">
                <a:latin typeface="Agency FB" pitchFamily="34" charset="0"/>
              </a:rPr>
              <a:t>"Cualquiera, pues, que me oye estas palabras y las hace, será semejante a un hombre prudente que edificó su casa sobre la peña. </a:t>
            </a:r>
            <a:r>
              <a:rPr lang="es-CO" dirty="0" smtClean="0">
                <a:latin typeface="Agency FB" pitchFamily="34" charset="0"/>
              </a:rPr>
              <a:t>25 </a:t>
            </a:r>
            <a:r>
              <a:rPr lang="es-CO" dirty="0">
                <a:latin typeface="Agency FB" pitchFamily="34" charset="0"/>
              </a:rPr>
              <a:t>Y cayó la lluvia, vinieron torrentes, soplaron vientos y golpearon contra aquella casa. Pero ella no se derrumbó, porque se había fundado sobre la peña. </a:t>
            </a:r>
          </a:p>
          <a:p>
            <a:pPr marL="0" indent="0" algn="ctr">
              <a:buNone/>
            </a:pPr>
            <a:r>
              <a:rPr lang="es-CO" dirty="0">
                <a:latin typeface="Agency FB" pitchFamily="34" charset="0"/>
              </a:rPr>
              <a:t>26 "Pero todo el que me oye estas palabras y no las hace, será semejante a un hombre insensato que edificó su casa sobre la arena. </a:t>
            </a:r>
            <a:r>
              <a:rPr lang="es-CO" dirty="0" smtClean="0">
                <a:latin typeface="Agency FB" pitchFamily="34" charset="0"/>
              </a:rPr>
              <a:t>27 </a:t>
            </a:r>
            <a:r>
              <a:rPr lang="es-CO" dirty="0">
                <a:latin typeface="Agency FB" pitchFamily="34" charset="0"/>
              </a:rPr>
              <a:t>Cayó la lluvia, vinieron torrentes, y soplaron vientos, y azotaron contra aquella casa. Y se derrumbó, y fue grande su ruina."</a:t>
            </a:r>
            <a:endParaRPr lang="es-CO" dirty="0" smtClean="0">
              <a:latin typeface="Agency FB" pitchFamily="34" charset="0"/>
            </a:endParaRPr>
          </a:p>
          <a:p>
            <a:pPr marL="0" indent="0" algn="ctr">
              <a:buNone/>
            </a:pPr>
            <a:endParaRPr lang="es-CO" dirty="0" smtClean="0"/>
          </a:p>
        </p:txBody>
      </p:sp>
    </p:spTree>
    <p:extLst>
      <p:ext uri="{BB962C8B-B14F-4D97-AF65-F5344CB8AC3E}">
        <p14:creationId xmlns:p14="http://schemas.microsoft.com/office/powerpoint/2010/main" val="1546152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6120681" cy="2880320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es-CO" dirty="0"/>
              <a:t>Mi oración es que Dios te bendiga, que el Espíritu Santo que Dios ha prometido te anime a obedecer la Palabra de Dios. Amen. </a:t>
            </a:r>
          </a:p>
          <a:p>
            <a:pPr marL="0" indent="0" algn="ctr">
              <a:buNone/>
            </a:pPr>
            <a:r>
              <a:rPr lang="es-CO" dirty="0"/>
              <a:t>Lea </a:t>
            </a:r>
            <a:r>
              <a:rPr lang="es-CO" dirty="0">
                <a:solidFill>
                  <a:srgbClr val="FF0000"/>
                </a:solidFill>
              </a:rPr>
              <a:t>(Eze.36:27</a:t>
            </a:r>
            <a:r>
              <a:rPr lang="es-CO" dirty="0" smtClean="0">
                <a:solidFill>
                  <a:srgbClr val="FF0000"/>
                </a:solidFill>
              </a:rPr>
              <a:t>).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32656"/>
            <a:ext cx="2771800" cy="290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305970" y="3861048"/>
            <a:ext cx="4572000" cy="23083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es-CO" sz="3600" b="1" dirty="0"/>
              <a:t>No te olvides que Cristo regresa </a:t>
            </a:r>
            <a:r>
              <a:rPr lang="es-CO" sz="3600" b="1" dirty="0" smtClean="0"/>
              <a:t>pronto, </a:t>
            </a:r>
            <a:r>
              <a:rPr lang="es-CO" sz="3600" b="1" dirty="0"/>
              <a:t>prepárate y comparta estos temas.</a:t>
            </a:r>
          </a:p>
        </p:txBody>
      </p:sp>
    </p:spTree>
    <p:extLst>
      <p:ext uri="{BB962C8B-B14F-4D97-AF65-F5344CB8AC3E}">
        <p14:creationId xmlns:p14="http://schemas.microsoft.com/office/powerpoint/2010/main" val="3794352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</TotalTime>
  <Words>1834</Words>
  <Application>Microsoft Office PowerPoint</Application>
  <PresentationFormat>Presentación en pantalla (4:3)</PresentationFormat>
  <Paragraphs>60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6" baseType="lpstr">
      <vt:lpstr>Tema de Office</vt:lpstr>
      <vt:lpstr>QUE MARCO LA DIFERENCIA</vt:lpstr>
      <vt:lpstr>Introducción</vt:lpstr>
      <vt:lpstr>Presentación de PowerPoint</vt:lpstr>
      <vt:lpstr>Leamos el texto Luc.5:1-9.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Conclusión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 MARCO LA DIFERENCIA</dc:title>
  <dc:creator>FAMILIA FIERRO CH</dc:creator>
  <cp:lastModifiedBy>FAMILIA FIERRO CH</cp:lastModifiedBy>
  <cp:revision>85</cp:revision>
  <dcterms:created xsi:type="dcterms:W3CDTF">2014-05-18T10:05:51Z</dcterms:created>
  <dcterms:modified xsi:type="dcterms:W3CDTF">2014-05-21T14:30:53Z</dcterms:modified>
</cp:coreProperties>
</file>